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03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B4DA22-E90C-41D0-96A2-9E6426B2F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67E5E4C-AA44-4431-8709-F40EF36F78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75333C-6D4C-499A-B85A-50D8DB90B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0B1ACF7-BEB1-47F9-BDD2-2ECE0410F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C7EB53-79C1-465E-B078-403AB2483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3326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F70ACB-B439-4C37-97FC-C8B70A6BB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1CEC5FC-5BA0-40DC-A682-8BE5C8274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4C1433-F8C8-4C5D-A7D6-7222D023B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4EB5AD-2373-4ED2-81B2-CF5AA0569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3AD5C84-8CF1-4495-B2C6-E20AB0BB3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6110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BF0F8BE-0FDE-4304-9567-AEB91C4A16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C74781A-FE75-4494-9C1C-5030300EDD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DED43A3-7024-4CBA-95D0-13FEBC292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261FBD-F1C9-467F-9B71-A7E8739F8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B6E1D25-855E-408A-AD0D-4EA238596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258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F8F111-9376-4FB6-B7E0-5D14B90DA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99CFFC-6E76-450E-9DA6-1E18AC992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86FDDF-4B59-4983-88A9-DAE3ED06E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5F59D74-5544-4F70-8292-CE56F66BF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F1A29B-F007-42BA-A527-1BE5DC024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094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BD2056-C251-4123-B766-6ECFD48A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C60C0D4-902F-4453-B789-3C3F7932E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003B009-F894-45DE-8E2C-60D12CA57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CEA797-E1A8-4F98-9126-536A33CBB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BE4C497-EC1E-4C67-9835-14B50AA78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207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123DC1-79F9-49F5-8789-F7B0F0BE9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312E2F-A649-4B03-937D-FC6642013C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71FDB75-7A42-461C-9D2D-BC8F7EF6D5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F331A3C-B33D-4F58-9D36-737A63AE4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751777-06B0-46DA-9B60-BF4A2F37E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BDD9B9-829D-4DD8-BECF-E93D38457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594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71466D-0F1F-49C0-8DD9-1FCD3C954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1A7FD9B-488D-4D5C-874A-8F4E7E1A6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9D07161-8138-4F1D-8111-9AA2E06044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39ABFAE-ED90-40D1-A98E-C017B2BB1A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60738D4-C00A-4CF2-99E7-AE212C0A7C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90D95AF-0DF9-4784-9066-CBC2B750C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B8311BB-7442-4619-A134-3899362E1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45BDB76-BAE1-4270-968C-9880FF106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4710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7FD9E2-E444-44AC-9322-F2423162E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49EC8D6-A95A-46A3-A941-1D9892885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BCFB1F4-119C-4F86-A6DE-5917D0F52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45EF83-6788-48BE-9A0B-C25C6851E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5090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0D449E1-4A40-43CA-8C35-540EACEB5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DC29AF1-5974-48B6-9DDB-2C293675D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DD187E7-A647-4683-B627-E41E0D8B7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7986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1602D1-1C88-4CDF-96D7-5AD4FA512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CE4465-7429-484C-AC1E-7881FC080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B9F3952-A096-4487-840B-14598D7F1B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172D0B-5908-4EC8-9F98-F468DE8B83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5251DC-76AF-4E60-A4DF-46AE0AF8F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8FDC4A6-0058-46D4-B8A4-DCD3E1B43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317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BB4AFE-4DA3-4C81-9AB8-626051951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6F77159-E60D-4ED4-B870-5F7D081514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60D6C24-3E06-4E6F-9B52-283B24AE3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8FD08FB-72D5-49AF-AC53-B7A346701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CE30403-7A58-4734-8E27-90BCE6A4B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E2D1622-05FD-4AB8-ACEE-42B6E61C5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0329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3E6137-1033-44BA-B545-1C45D51CA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A3D727E-69F3-4105-BCA0-3F0C8DCE9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886E0CE-B1DA-43C4-846D-FBCFBBAC1C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1C4F5-72EB-419F-8F46-A75CB0F3EE1C}" type="datetimeFigureOut">
              <a:rPr lang="ru-RU" smtClean="0"/>
              <a:t>06.08.2021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97E465-DDA6-4B3E-A253-C06E162D66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41CB72-A685-4586-8A1F-E3A95DD4B0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C3C78-2F89-4193-A98A-89396DC2DB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9575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екст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D70A7160-2F2D-41F2-A351-92FEDA877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5706" y="3639610"/>
            <a:ext cx="4326294" cy="325178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892455-F878-45FA-AE6D-9F8ACCAF1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72063"/>
            <a:ext cx="9144000" cy="3361405"/>
          </a:xfrm>
        </p:spPr>
        <p:txBody>
          <a:bodyPr>
            <a:normAutofit fontScale="90000"/>
          </a:bodyPr>
          <a:lstStyle/>
          <a:p>
            <a:r>
              <a:rPr lang="ru-RU" b="1" dirty="0">
                <a:solidFill>
                  <a:srgbClr val="2203BD"/>
                </a:solidFill>
              </a:rPr>
              <a:t>«Учет измерительных комплексов», для участка эксплуатации приборов учета отдела метрологии </a:t>
            </a:r>
            <a:r>
              <a:rPr lang="ru-RU" b="1" dirty="0" err="1">
                <a:solidFill>
                  <a:srgbClr val="2203BD"/>
                </a:solidFill>
              </a:rPr>
              <a:t>Горэлектросети</a:t>
            </a:r>
            <a:endParaRPr lang="ru-RU" b="1" dirty="0">
              <a:solidFill>
                <a:srgbClr val="2203BD"/>
              </a:solidFill>
            </a:endParaRPr>
          </a:p>
        </p:txBody>
      </p:sp>
      <p:pic>
        <p:nvPicPr>
          <p:cNvPr id="6" name="Рисунок 5" descr="Изображение выглядит как текст, парковка&#10;&#10;Автоматически созданное описание">
            <a:extLst>
              <a:ext uri="{FF2B5EF4-FFF2-40B4-BE49-F238E27FC236}">
                <a16:creationId xmlns:a16="http://schemas.microsoft.com/office/drawing/2014/main" id="{D62846FE-D256-4E95-9E04-4A3983458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2286000" cy="2408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359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белый, игрушка&#10;&#10;Автоматически созданное описание">
            <a:extLst>
              <a:ext uri="{FF2B5EF4-FFF2-40B4-BE49-F238E27FC236}">
                <a16:creationId xmlns:a16="http://schemas.microsoft.com/office/drawing/2014/main" id="{7E1374CA-5FEA-4FFA-904E-73C14FFA17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792684" cy="2610851"/>
          </a:xfrm>
          <a:prstGeom prst="rect">
            <a:avLst/>
          </a:prstGeom>
        </p:spPr>
      </p:pic>
      <p:pic>
        <p:nvPicPr>
          <p:cNvPr id="5" name="Рисунок 4" descr="Изображение выглядит как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E0BEEB08-2126-4F24-A67A-223A33D4E4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4024" y="3969905"/>
            <a:ext cx="5417976" cy="2888095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892455-F878-45FA-AE6D-9F8ACCAF11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4" y="456616"/>
            <a:ext cx="10635917" cy="939048"/>
          </a:xfrm>
        </p:spPr>
        <p:txBody>
          <a:bodyPr>
            <a:normAutofit/>
          </a:bodyPr>
          <a:lstStyle/>
          <a:p>
            <a:pPr marL="857250" indent="-857250" algn="l"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2203BD"/>
                </a:solidFill>
              </a:rPr>
              <a:t>Учет НСИ по приборам учета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E706022C-3FEF-4E18-903C-6F4E7046DF5F}"/>
              </a:ext>
            </a:extLst>
          </p:cNvPr>
          <p:cNvSpPr txBox="1">
            <a:spLocks/>
          </p:cNvSpPr>
          <p:nvPr/>
        </p:nvSpPr>
        <p:spPr>
          <a:xfrm>
            <a:off x="890336" y="2610851"/>
            <a:ext cx="10411327" cy="8181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857250" indent="-85725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6000" b="1">
                <a:solidFill>
                  <a:srgbClr val="2203BD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Учет истории изменения дислокации приборов учета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024CCEAF-9840-4AA5-8BE4-960EBA1FA4DB}"/>
              </a:ext>
            </a:extLst>
          </p:cNvPr>
          <p:cNvSpPr txBox="1">
            <a:spLocks/>
          </p:cNvSpPr>
          <p:nvPr/>
        </p:nvSpPr>
        <p:spPr>
          <a:xfrm>
            <a:off x="882310" y="3629522"/>
            <a:ext cx="10411327" cy="8181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857250" indent="-85725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6000" b="1">
                <a:solidFill>
                  <a:srgbClr val="2203BD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Учет поверок приборов учета</a:t>
            </a:r>
          </a:p>
        </p:txBody>
      </p:sp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615F5D75-8016-493B-8741-C672EAAF6E3A}"/>
              </a:ext>
            </a:extLst>
          </p:cNvPr>
          <p:cNvSpPr txBox="1">
            <a:spLocks/>
          </p:cNvSpPr>
          <p:nvPr/>
        </p:nvSpPr>
        <p:spPr>
          <a:xfrm>
            <a:off x="890336" y="5727028"/>
            <a:ext cx="10411327" cy="81814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857250" indent="-85725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6000" b="1">
                <a:solidFill>
                  <a:srgbClr val="2203BD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/>
              <a:t>Учет ремонтов приборов учета</a:t>
            </a:r>
          </a:p>
        </p:txBody>
      </p:sp>
    </p:spTree>
    <p:extLst>
      <p:ext uri="{BB962C8B-B14F-4D97-AF65-F5344CB8AC3E}">
        <p14:creationId xmlns:p14="http://schemas.microsoft.com/office/powerpoint/2010/main" val="1537643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C4FD58B-369A-465B-9B22-747E5F4DA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-1"/>
            <a:ext cx="2633227" cy="2341984"/>
          </a:xfrm>
          <a:prstGeom prst="rect">
            <a:avLst/>
          </a:prstGeom>
        </p:spPr>
      </p:pic>
      <p:pic>
        <p:nvPicPr>
          <p:cNvPr id="4" name="Рисунок 3" descr="Изображение выглядит как текст, внутренний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D186983D-D723-4057-8CE1-701EEFF36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8013" y="4376057"/>
            <a:ext cx="3723988" cy="248194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C98DE5D-340F-476C-9CCD-3696B31271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1687" y="890587"/>
            <a:ext cx="8048625" cy="507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10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 descr="Изображение выглядит как текст, устройство, счетчик&#10;&#10;Автоматически созданное описание">
            <a:extLst>
              <a:ext uri="{FF2B5EF4-FFF2-40B4-BE49-F238E27FC236}">
                <a16:creationId xmlns:a16="http://schemas.microsoft.com/office/drawing/2014/main" id="{DFA7756D-8F59-4042-BEC3-B2A18F304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880"/>
            <a:ext cx="4355444" cy="2896370"/>
          </a:xfrm>
          <a:prstGeom prst="rect">
            <a:avLst/>
          </a:prstGeom>
        </p:spPr>
      </p:pic>
      <p:pic>
        <p:nvPicPr>
          <p:cNvPr id="3" name="Рисунок 2" descr="Изображение выглядит как текст, человек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CAC130C8-220D-4B94-AC82-74BC07415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649" y="3553718"/>
            <a:ext cx="4130351" cy="330428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AD601B5-36AC-481A-AD4F-31F7066B6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5551" y="93310"/>
            <a:ext cx="9858375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960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1798121-6E3E-4B82-AE14-00E4493F8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941935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32</Words>
  <Application>Microsoft Office PowerPoint</Application>
  <PresentationFormat>Широкоэкранный</PresentationFormat>
  <Paragraphs>5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Тема Office</vt:lpstr>
      <vt:lpstr>«Учет измерительных комплексов», для участка эксплуатации приборов учета отдела метрологии Горэлектросети</vt:lpstr>
      <vt:lpstr>Учет НСИ по приборам учета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Учет измерительных приборов, в отделе метрологии Горэлектросети</dc:title>
  <dc:creator>Евгений Дубина</dc:creator>
  <cp:lastModifiedBy>Евгений Дубина</cp:lastModifiedBy>
  <cp:revision>14</cp:revision>
  <dcterms:created xsi:type="dcterms:W3CDTF">2021-08-06T02:45:30Z</dcterms:created>
  <dcterms:modified xsi:type="dcterms:W3CDTF">2021-08-06T04:53:38Z</dcterms:modified>
</cp:coreProperties>
</file>

<file path=docProps/thumbnail.jpeg>
</file>